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032994" y="4941382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Giovanni Euro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1178005" y="4879827"/>
            <a:ext cx="1873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</a:rPr>
              <a:t>04 DICEMBRE 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19726" y="3171"/>
            <a:ext cx="5272274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341580" y="5521988"/>
            <a:ext cx="612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Aula Multimediale, IRCCS Neuromed Via </a:t>
            </a:r>
            <a:r>
              <a:rPr lang="it-IT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Atinense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18, </a:t>
            </a:r>
            <a:r>
              <a:rPr lang="it-IT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Pozzilli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300341" y="4334500"/>
            <a:ext cx="1567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 27/2024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52000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Giovanni EURO</a:t>
            </a:r>
          </a:p>
          <a:p>
            <a:pPr algn="ctr"/>
            <a:r>
              <a:rPr lang="it-IT" sz="800" dirty="0"/>
              <a:t>egimend@libero.it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38387" y="6302498"/>
            <a:ext cx="280288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/>
              <a:t>N. Partecipanti 20 – Crediti 5,2</a:t>
            </a:r>
          </a:p>
          <a:p>
            <a:pPr algn="ctr"/>
            <a:r>
              <a:rPr lang="it-IT" sz="800" b="1" dirty="0"/>
              <a:t>Rivolto al personale Neuromed: Tutte le Professioni Sanitarie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44367" y="6495230"/>
            <a:ext cx="684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577382" y="6488531"/>
            <a:ext cx="684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1694"/>
            <a:ext cx="6509509" cy="1422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306323"/>
            <a:ext cx="61211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 PRIMO SOCCORSO: AGGIORNAMENTO ’’ </a:t>
            </a:r>
            <a:endParaRPr lang="it-IT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2C36F9-7F42-F651-07B6-FA6D20F588B3}"/>
              </a:ext>
            </a:extLst>
          </p:cNvPr>
          <p:cNvSpPr txBox="1"/>
          <p:nvPr/>
        </p:nvSpPr>
        <p:spPr>
          <a:xfrm>
            <a:off x="7146480" y="1148661"/>
            <a:ext cx="5382100" cy="304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Docente dell’intera giornata: Dott. Giovanni Euro</a:t>
            </a:r>
            <a:endParaRPr lang="it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200" b="1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 9:00 - 13:00</a:t>
            </a:r>
            <a:r>
              <a:rPr lang="it-IT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comunicazione con il sistema di emergenza del S.S.N;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primo soccorso nelle sindromi cerebrali acute; 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primo soccorso nella sindrome di insufficienza respiratoria acuta; 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rianimazione cardiopolmonare; 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tamponamento emorragico;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sollevamento, spostamento e trasporto del traumatizzato; 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principali tecniche di primo soccorso in caso di esposizione accidentale ad agenti </a:t>
            </a:r>
            <a:r>
              <a:rPr lang="it-IT" sz="1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chimici e</a:t>
            </a:r>
          </a:p>
          <a:p>
            <a:pPr marL="2070735" indent="-2070735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biologici</a:t>
            </a:r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orso primo soccorso ✔️ Come farla nel 2024 – iSpring">
            <a:extLst>
              <a:ext uri="{FF2B5EF4-FFF2-40B4-BE49-F238E27FC236}">
                <a16:creationId xmlns:a16="http://schemas.microsoft.com/office/drawing/2014/main" id="{8419FF58-D9EC-2571-65E0-1C448654E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05" y="1473369"/>
            <a:ext cx="4716330" cy="319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342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28</cp:revision>
  <cp:lastPrinted>2024-04-10T08:12:52Z</cp:lastPrinted>
  <dcterms:created xsi:type="dcterms:W3CDTF">2024-04-09T15:02:11Z</dcterms:created>
  <dcterms:modified xsi:type="dcterms:W3CDTF">2024-11-06T11:41:45Z</dcterms:modified>
</cp:coreProperties>
</file>