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30/10/2024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197593" y="4901966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905104" y="4971216"/>
            <a:ext cx="2113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</a:rPr>
              <a:t>VENERDI’ 29 NOVEMBRE 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80785" y="-19007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-346229" y="5515442"/>
            <a:ext cx="757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Aula Multimediale, IRCCS Neuromed via </a:t>
            </a:r>
            <a:r>
              <a:rPr lang="it-IT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Atinense</a:t>
            </a:r>
            <a:r>
              <a:rPr lang="it-I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Pozzilli</a:t>
            </a:r>
            <a:endParaRPr lang="it-IT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FCF77D1-A0A0-00D4-B1BD-DD9C687001BE}"/>
              </a:ext>
            </a:extLst>
          </p:cNvPr>
          <p:cNvSpPr/>
          <p:nvPr/>
        </p:nvSpPr>
        <p:spPr>
          <a:xfrm flipV="1">
            <a:off x="7730947" y="4187284"/>
            <a:ext cx="3920170" cy="45719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87D5CB-E145-7F30-F9F6-D1861CFBDBD4}"/>
              </a:ext>
            </a:extLst>
          </p:cNvPr>
          <p:cNvSpPr txBox="1"/>
          <p:nvPr/>
        </p:nvSpPr>
        <p:spPr>
          <a:xfrm rot="16200000">
            <a:off x="11276292" y="4354273"/>
            <a:ext cx="1686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ECM-NEU26/2024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148843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159841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/>
              <a:t>studio</a:t>
            </a:r>
            <a:r>
              <a:rPr lang="it-IT" sz="800" dirty="0"/>
              <a:t>.cappellettifrancsco@gmail.com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14214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148843"/>
            <a:ext cx="28028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20 – Crediti 7,8</a:t>
            </a:r>
          </a:p>
          <a:p>
            <a:pPr algn="ctr"/>
            <a:r>
              <a:rPr lang="it-IT" sz="800" dirty="0"/>
              <a:t>Rivolto al personale </a:t>
            </a:r>
            <a:r>
              <a:rPr lang="it-IT" sz="800" dirty="0" err="1"/>
              <a:t>Neuroemd</a:t>
            </a:r>
            <a:r>
              <a:rPr lang="it-IT" sz="800" dirty="0"/>
              <a:t>:</a:t>
            </a:r>
          </a:p>
          <a:p>
            <a:pPr algn="ctr"/>
            <a:r>
              <a:rPr lang="it-IT" sz="800" dirty="0"/>
              <a:t>Tutte le Professioni Sanitarie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2711E43-CD48-5A1F-5FFE-FE58994F94E8}"/>
              </a:ext>
            </a:extLst>
          </p:cNvPr>
          <p:cNvSpPr/>
          <p:nvPr/>
        </p:nvSpPr>
        <p:spPr>
          <a:xfrm rot="5400000" flipV="1">
            <a:off x="199861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416531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41159" y="28328"/>
            <a:ext cx="6509509" cy="1291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90005" y="131081"/>
            <a:ext cx="61211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SALUTE E SICUREZZA  NEL COMPARTO SANITARIO:                  NUOVI AGGIORNAMENTI”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magine 1" descr="Immagini di Salute Sicurezza - Download gratuiti su Freepik">
            <a:extLst>
              <a:ext uri="{FF2B5EF4-FFF2-40B4-BE49-F238E27FC236}">
                <a16:creationId xmlns:a16="http://schemas.microsoft.com/office/drawing/2014/main" id="{3AAE5537-7721-7067-CD40-BF88617DB8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68" y="1398319"/>
            <a:ext cx="3380251" cy="3380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2F7F59-2E8B-F40C-7B6D-FCD2EBE67ED7}"/>
              </a:ext>
            </a:extLst>
          </p:cNvPr>
          <p:cNvSpPr txBox="1"/>
          <p:nvPr/>
        </p:nvSpPr>
        <p:spPr>
          <a:xfrm>
            <a:off x="7628927" y="775519"/>
            <a:ext cx="4287934" cy="343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Docente dell’intera giornata: </a:t>
            </a: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Dott. Francesco Cappelletti</a:t>
            </a:r>
            <a:endParaRPr lang="it-IT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09.00 - 11.00   Richiamo alla formazione generale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  </a:t>
            </a:r>
            <a:r>
              <a:rPr lang="it-IT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11.15 - 13.00 Aggiornamento normativo in materia </a:t>
            </a:r>
            <a:r>
              <a:rPr lang="it-IT" sz="1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           Salute </a:t>
            </a: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Sicurezza nei Luoghi di Lavoro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13:00 - 14:00 </a:t>
            </a:r>
            <a:r>
              <a:rPr lang="it-IT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Pausa pranzo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14.00 - 15.30   Rischi specifici legati alla mansione (biologici, chimici, fisici e altri)</a:t>
            </a:r>
          </a:p>
          <a:p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Ore 15.30 - 16.15</a:t>
            </a:r>
            <a:r>
              <a:rPr lang="it-IT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Conclusioni e Chiusura del corso 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A7703791-A0CF-BC71-2D10-3FC3E813B20B}"/>
              </a:ext>
            </a:extLst>
          </p:cNvPr>
          <p:cNvSpPr/>
          <p:nvPr/>
        </p:nvSpPr>
        <p:spPr>
          <a:xfrm flipV="1">
            <a:off x="7722449" y="729800"/>
            <a:ext cx="3920170" cy="45719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326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17</cp:revision>
  <cp:lastPrinted>2024-04-10T08:12:52Z</cp:lastPrinted>
  <dcterms:created xsi:type="dcterms:W3CDTF">2024-04-09T15:02:11Z</dcterms:created>
  <dcterms:modified xsi:type="dcterms:W3CDTF">2024-10-30T16:56:20Z</dcterms:modified>
</cp:coreProperties>
</file>